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5" r:id="rId3"/>
    <p:sldId id="271" r:id="rId4"/>
    <p:sldId id="268" r:id="rId5"/>
    <p:sldId id="270" r:id="rId6"/>
    <p:sldId id="26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4B"/>
    <a:srgbClr val="E40034"/>
    <a:srgbClr val="13357A"/>
    <a:srgbClr val="F07E26"/>
    <a:srgbClr val="1961AC"/>
    <a:srgbClr val="0762C8"/>
    <a:srgbClr val="FFFFFF"/>
    <a:srgbClr val="00B6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CC7-819D-47C7-A3DC-1D33DF1F1FEB}" type="datetimeFigureOut">
              <a:rPr lang="pl-PL" smtClean="0"/>
              <a:pPr/>
              <a:t>28.09.2024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3314-F29F-451B-9A22-A6E37801EE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9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CC7-819D-47C7-A3DC-1D33DF1F1FEB}" type="datetimeFigureOut">
              <a:rPr lang="pl-PL" smtClean="0"/>
              <a:pPr/>
              <a:t>28.09.2024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3314-F29F-451B-9A22-A6E37801EE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988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CC7-819D-47C7-A3DC-1D33DF1F1FEB}" type="datetimeFigureOut">
              <a:rPr lang="pl-PL" smtClean="0"/>
              <a:pPr/>
              <a:t>28.09.2024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3314-F29F-451B-9A22-A6E37801EE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829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CC7-819D-47C7-A3DC-1D33DF1F1FEB}" type="datetimeFigureOut">
              <a:rPr lang="pl-PL" smtClean="0"/>
              <a:pPr/>
              <a:t>28.09.2024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3314-F29F-451B-9A22-A6E37801EE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835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CC7-819D-47C7-A3DC-1D33DF1F1FEB}" type="datetimeFigureOut">
              <a:rPr lang="pl-PL" smtClean="0"/>
              <a:pPr/>
              <a:t>28.09.2024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3314-F29F-451B-9A22-A6E37801EE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956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CC7-819D-47C7-A3DC-1D33DF1F1FEB}" type="datetimeFigureOut">
              <a:rPr lang="pl-PL" smtClean="0"/>
              <a:pPr/>
              <a:t>28.09.2024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3314-F29F-451B-9A22-A6E37801EE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698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CC7-819D-47C7-A3DC-1D33DF1F1FEB}" type="datetimeFigureOut">
              <a:rPr lang="pl-PL" smtClean="0"/>
              <a:pPr/>
              <a:t>28.09.2024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3314-F29F-451B-9A22-A6E37801EE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984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CC7-819D-47C7-A3DC-1D33DF1F1FEB}" type="datetimeFigureOut">
              <a:rPr lang="pl-PL" smtClean="0"/>
              <a:pPr/>
              <a:t>28.09.2024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3314-F29F-451B-9A22-A6E37801EE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688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CC7-819D-47C7-A3DC-1D33DF1F1FEB}" type="datetimeFigureOut">
              <a:rPr lang="pl-PL" smtClean="0"/>
              <a:pPr/>
              <a:t>28.09.2024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3314-F29F-451B-9A22-A6E37801EE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309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CC7-819D-47C7-A3DC-1D33DF1F1FEB}" type="datetimeFigureOut">
              <a:rPr lang="pl-PL" smtClean="0"/>
              <a:pPr/>
              <a:t>28.09.2024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3314-F29F-451B-9A22-A6E37801EE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4830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6CC7-819D-47C7-A3DC-1D33DF1F1FEB}" type="datetimeFigureOut">
              <a:rPr lang="pl-PL" smtClean="0"/>
              <a:pPr/>
              <a:t>28.09.2024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3314-F29F-451B-9A22-A6E37801EE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18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F6CC7-819D-47C7-A3DC-1D33DF1F1FEB}" type="datetimeFigureOut">
              <a:rPr lang="pl-PL" smtClean="0"/>
              <a:pPr/>
              <a:t>28.09.2024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23314-F29F-451B-9A22-A6E37801EE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151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1" y="1692442"/>
            <a:ext cx="12192000" cy="5165557"/>
          </a:xfrm>
          <a:prstGeom prst="rect">
            <a:avLst/>
          </a:prstGeom>
          <a:solidFill>
            <a:srgbClr val="00A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0762C8"/>
              </a:solidFill>
            </a:endParaRP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56A6F829-062C-40A5-9221-EF428FBEE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560320"/>
            <a:ext cx="9047180" cy="4297679"/>
          </a:xfrm>
        </p:spPr>
        <p:txBody>
          <a:bodyPr>
            <a:noAutofit/>
          </a:bodyPr>
          <a:lstStyle/>
          <a:p>
            <a:pPr algn="r"/>
            <a:r>
              <a:rPr lang="pl-PL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Temat pracy dyplomowej.</a:t>
            </a:r>
          </a:p>
        </p:txBody>
      </p:sp>
      <p:pic>
        <p:nvPicPr>
          <p:cNvPr id="5" name="Obraz 4" descr="PCz_wydział_wz_poziom_negatyw.png"/>
          <p:cNvPicPr>
            <a:picLocks noChangeAspect="1"/>
          </p:cNvPicPr>
          <p:nvPr/>
        </p:nvPicPr>
        <p:blipFill>
          <a:blip r:embed="rId2" cstate="print"/>
          <a:srcRect l="34608" r="49523"/>
          <a:stretch>
            <a:fillRect/>
          </a:stretch>
        </p:blipFill>
        <p:spPr>
          <a:xfrm>
            <a:off x="9896779" y="2194558"/>
            <a:ext cx="2420727" cy="5324997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29" y="312175"/>
            <a:ext cx="11443944" cy="1275993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8623BE58-E97A-0D5A-6F88-8A3B3DE212B5}"/>
              </a:ext>
            </a:extLst>
          </p:cNvPr>
          <p:cNvSpPr txBox="1"/>
          <p:nvPr/>
        </p:nvSpPr>
        <p:spPr>
          <a:xfrm>
            <a:off x="3328737" y="2194558"/>
            <a:ext cx="57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dirty="0">
                <a:solidFill>
                  <a:schemeClr val="bg1"/>
                </a:solidFill>
              </a:rPr>
              <a:t>Praca dyplomowa inżynierska/magisterska</a:t>
            </a:r>
          </a:p>
          <a:p>
            <a:pPr algn="r"/>
            <a:r>
              <a:rPr lang="pl-PL" dirty="0">
                <a:solidFill>
                  <a:schemeClr val="bg1"/>
                </a:solidFill>
              </a:rPr>
              <a:t>Wykonał: ………….</a:t>
            </a:r>
          </a:p>
          <a:p>
            <a:pPr algn="r"/>
            <a:r>
              <a:rPr lang="pl-PL" dirty="0">
                <a:solidFill>
                  <a:schemeClr val="bg1"/>
                </a:solidFill>
              </a:rPr>
              <a:t>Promotor: …………</a:t>
            </a:r>
          </a:p>
        </p:txBody>
      </p:sp>
    </p:spTree>
    <p:extLst>
      <p:ext uri="{BB962C8B-B14F-4D97-AF65-F5344CB8AC3E}">
        <p14:creationId xmlns:p14="http://schemas.microsoft.com/office/powerpoint/2010/main" val="1023042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78F0E869-1923-4545-9ED0-6AE939505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99" y="2947989"/>
            <a:ext cx="10361141" cy="3025774"/>
          </a:xfrm>
        </p:spPr>
        <p:txBody>
          <a:bodyPr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Roboto" pitchFamily="2" charset="0"/>
                <a:ea typeface="Roboto" pitchFamily="2" charset="0"/>
              </a:rPr>
              <a:t>To miejsce przeznaczone jest na tekst prezentacji. Jest dostępnych wiele różnych wersji </a:t>
            </a:r>
            <a:r>
              <a:rPr lang="pl-PL" dirty="0" err="1">
                <a:latin typeface="Roboto" pitchFamily="2" charset="0"/>
                <a:ea typeface="Roboto" pitchFamily="2" charset="0"/>
              </a:rPr>
              <a:t>Lorem</a:t>
            </a:r>
            <a:r>
              <a:rPr lang="pl-PL" dirty="0">
                <a:latin typeface="Roboto" pitchFamily="2" charset="0"/>
                <a:ea typeface="Roboto" pitchFamily="2" charset="0"/>
              </a:rPr>
              <a:t> </a:t>
            </a:r>
            <a:r>
              <a:rPr lang="pl-PL" dirty="0" err="1">
                <a:latin typeface="Roboto" pitchFamily="2" charset="0"/>
                <a:ea typeface="Roboto" pitchFamily="2" charset="0"/>
              </a:rPr>
              <a:t>Ipsum</a:t>
            </a:r>
            <a:r>
              <a:rPr lang="pl-PL" dirty="0">
                <a:latin typeface="Roboto" pitchFamily="2" charset="0"/>
                <a:ea typeface="Roboto" pitchFamily="2" charset="0"/>
              </a:rPr>
              <a:t>, ale większość zmieniła się pod wpływem dodanego humoru czy przypadkowych słów, które w najmniejszym stopniu nie przypominają istniejących.</a:t>
            </a: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3AB15B9B-EEBB-4D0F-8EE3-DCC22ABBF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999" y="1404710"/>
            <a:ext cx="10987715" cy="1325563"/>
          </a:xfrm>
        </p:spPr>
        <p:txBody>
          <a:bodyPr>
            <a:normAutofit/>
          </a:bodyPr>
          <a:lstStyle/>
          <a:p>
            <a:r>
              <a:rPr lang="pl-PL" sz="4800" b="1" dirty="0">
                <a:solidFill>
                  <a:srgbClr val="00A64B"/>
                </a:solidFill>
                <a:latin typeface="Roboto" pitchFamily="2" charset="0"/>
                <a:ea typeface="Roboto" pitchFamily="2" charset="0"/>
              </a:rPr>
              <a:t>Cel pracy</a:t>
            </a:r>
          </a:p>
        </p:txBody>
      </p:sp>
    </p:spTree>
    <p:extLst>
      <p:ext uri="{BB962C8B-B14F-4D97-AF65-F5344CB8AC3E}">
        <p14:creationId xmlns:p14="http://schemas.microsoft.com/office/powerpoint/2010/main" val="3472334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231"/>
            <a:ext cx="12192000" cy="6858000"/>
          </a:xfrm>
          <a:prstGeom prst="rect">
            <a:avLst/>
          </a:prstGeom>
        </p:spPr>
      </p:pic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78F0E869-1923-4545-9ED0-6AE939505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99" y="2947989"/>
            <a:ext cx="10361141" cy="3025774"/>
          </a:xfrm>
        </p:spPr>
        <p:txBody>
          <a:bodyPr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Roboto" pitchFamily="2" charset="0"/>
                <a:ea typeface="Roboto" pitchFamily="2" charset="0"/>
              </a:rPr>
              <a:t>To miejsce przeznaczone jest na tekst prezentacji. Jest dostępnych wiele różnych wersji </a:t>
            </a:r>
            <a:r>
              <a:rPr lang="pl-PL" dirty="0" err="1">
                <a:latin typeface="Roboto" pitchFamily="2" charset="0"/>
                <a:ea typeface="Roboto" pitchFamily="2" charset="0"/>
              </a:rPr>
              <a:t>Lorem</a:t>
            </a:r>
            <a:r>
              <a:rPr lang="pl-PL" dirty="0">
                <a:latin typeface="Roboto" pitchFamily="2" charset="0"/>
                <a:ea typeface="Roboto" pitchFamily="2" charset="0"/>
              </a:rPr>
              <a:t> </a:t>
            </a:r>
            <a:r>
              <a:rPr lang="pl-PL" dirty="0" err="1">
                <a:latin typeface="Roboto" pitchFamily="2" charset="0"/>
                <a:ea typeface="Roboto" pitchFamily="2" charset="0"/>
              </a:rPr>
              <a:t>Ipsum</a:t>
            </a:r>
            <a:r>
              <a:rPr lang="pl-PL" dirty="0">
                <a:latin typeface="Roboto" pitchFamily="2" charset="0"/>
                <a:ea typeface="Roboto" pitchFamily="2" charset="0"/>
              </a:rPr>
              <a:t>, ale większość zmieniła się pod wpływem dodanego humoru czy przypadkowych słów, które w najmniejszym stopniu nie przypominają istniejących.</a:t>
            </a: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3AB15B9B-EEBB-4D0F-8EE3-DCC22ABBF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999" y="1404710"/>
            <a:ext cx="10987715" cy="1325563"/>
          </a:xfrm>
        </p:spPr>
        <p:txBody>
          <a:bodyPr>
            <a:normAutofit/>
          </a:bodyPr>
          <a:lstStyle/>
          <a:p>
            <a:r>
              <a:rPr lang="pl-PL" sz="4800" b="1" dirty="0">
                <a:solidFill>
                  <a:srgbClr val="00A64B"/>
                </a:solidFill>
                <a:latin typeface="Roboto" pitchFamily="2" charset="0"/>
                <a:ea typeface="Roboto" pitchFamily="2" charset="0"/>
              </a:rPr>
              <a:t>Zakres pracy</a:t>
            </a:r>
          </a:p>
        </p:txBody>
      </p:sp>
    </p:spTree>
    <p:extLst>
      <p:ext uri="{BB962C8B-B14F-4D97-AF65-F5344CB8AC3E}">
        <p14:creationId xmlns:p14="http://schemas.microsoft.com/office/powerpoint/2010/main" val="490881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78F0E869-1923-4545-9ED0-6AE939505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99" y="2947989"/>
            <a:ext cx="10361141" cy="3025774"/>
          </a:xfrm>
        </p:spPr>
        <p:txBody>
          <a:bodyPr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>
                <a:latin typeface="Roboto" pitchFamily="2" charset="0"/>
                <a:ea typeface="Roboto" pitchFamily="2" charset="0"/>
              </a:rPr>
              <a:t>To miejsce przeznaczone jest na tekst prezentacji. 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Roboto" pitchFamily="2" charset="0"/>
                <a:ea typeface="Roboto" pitchFamily="2" charset="0"/>
              </a:rPr>
              <a:t>Jest dostępnych wiele różnych wersji 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Roboto" pitchFamily="2" charset="0"/>
                <a:ea typeface="Roboto" pitchFamily="2" charset="0"/>
              </a:rPr>
              <a:t>Jest dostępnych wiele różnych wersji 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Roboto" pitchFamily="2" charset="0"/>
                <a:ea typeface="Roboto" pitchFamily="2" charset="0"/>
              </a:rPr>
              <a:t>Jest dostępnych wiele różnych wersji </a:t>
            </a: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3AB15B9B-EEBB-4D0F-8EE3-DCC22ABBF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999" y="1404710"/>
            <a:ext cx="10987715" cy="1325563"/>
          </a:xfrm>
        </p:spPr>
        <p:txBody>
          <a:bodyPr>
            <a:normAutofit/>
          </a:bodyPr>
          <a:lstStyle/>
          <a:p>
            <a:r>
              <a:rPr lang="pl-PL" sz="4800" b="1" dirty="0">
                <a:solidFill>
                  <a:srgbClr val="00A64B"/>
                </a:solidFill>
                <a:latin typeface="Roboto" pitchFamily="2" charset="0"/>
                <a:ea typeface="Roboto" pitchFamily="2" charset="0"/>
              </a:rPr>
              <a:t>Przykładowy podtytuł</a:t>
            </a:r>
          </a:p>
        </p:txBody>
      </p:sp>
    </p:spTree>
    <p:extLst>
      <p:ext uri="{BB962C8B-B14F-4D97-AF65-F5344CB8AC3E}">
        <p14:creationId xmlns:p14="http://schemas.microsoft.com/office/powerpoint/2010/main" val="52344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ytuł 1">
            <a:extLst>
              <a:ext uri="{FF2B5EF4-FFF2-40B4-BE49-F238E27FC236}">
                <a16:creationId xmlns:a16="http://schemas.microsoft.com/office/drawing/2014/main" id="{3AB15B9B-EEBB-4D0F-8EE3-DCC22ABBF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999" y="1404710"/>
            <a:ext cx="2667401" cy="1325563"/>
          </a:xfrm>
        </p:spPr>
        <p:txBody>
          <a:bodyPr>
            <a:normAutofit/>
          </a:bodyPr>
          <a:lstStyle/>
          <a:p>
            <a:r>
              <a:rPr lang="pl-PL" sz="4800" b="1" dirty="0">
                <a:solidFill>
                  <a:srgbClr val="00A64B"/>
                </a:solidFill>
                <a:latin typeface="Roboto" pitchFamily="2" charset="0"/>
                <a:ea typeface="Roboto" pitchFamily="2" charset="0"/>
              </a:rPr>
              <a:t>Schemat</a:t>
            </a:r>
          </a:p>
        </p:txBody>
      </p:sp>
      <p:pic>
        <p:nvPicPr>
          <p:cNvPr id="6" name="Symbol zastępczy zawartości 5" descr="Pszczoła zbierająca nektar">
            <a:extLst>
              <a:ext uri="{FF2B5EF4-FFF2-40B4-BE49-F238E27FC236}">
                <a16:creationId xmlns:a16="http://schemas.microsoft.com/office/drawing/2014/main" id="{A2F3AE54-5651-0381-EE17-A39C60C854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261" y="1737632"/>
            <a:ext cx="7377102" cy="4351338"/>
          </a:xfrm>
        </p:spPr>
      </p:pic>
    </p:spTree>
    <p:extLst>
      <p:ext uri="{BB962C8B-B14F-4D97-AF65-F5344CB8AC3E}">
        <p14:creationId xmlns:p14="http://schemas.microsoft.com/office/powerpoint/2010/main" val="1884088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78F0E869-1923-4545-9ED0-6AE939505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99" y="2947989"/>
            <a:ext cx="10361141" cy="3025774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Roboto" pitchFamily="2" charset="0"/>
                <a:ea typeface="Roboto" pitchFamily="2" charset="0"/>
              </a:rPr>
              <a:t>Pierwszy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Roboto" pitchFamily="2" charset="0"/>
                <a:ea typeface="Roboto" pitchFamily="2" charset="0"/>
              </a:rPr>
              <a:t>Drugi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Roboto" pitchFamily="2" charset="0"/>
                <a:ea typeface="Roboto" pitchFamily="2" charset="0"/>
              </a:rPr>
              <a:t>Trzeci</a:t>
            </a: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3AB15B9B-EEBB-4D0F-8EE3-DCC22ABBF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999" y="1404710"/>
            <a:ext cx="10987715" cy="1325563"/>
          </a:xfrm>
        </p:spPr>
        <p:txBody>
          <a:bodyPr>
            <a:normAutofit/>
          </a:bodyPr>
          <a:lstStyle/>
          <a:p>
            <a:r>
              <a:rPr lang="pl-PL" sz="4800" b="1" dirty="0">
                <a:solidFill>
                  <a:srgbClr val="00A64B"/>
                </a:solidFill>
                <a:latin typeface="Roboto" pitchFamily="2" charset="0"/>
                <a:ea typeface="Roboto" pitchFamily="2" charset="0"/>
              </a:rPr>
              <a:t>Wnioski</a:t>
            </a:r>
          </a:p>
        </p:txBody>
      </p:sp>
    </p:spTree>
    <p:extLst>
      <p:ext uri="{BB962C8B-B14F-4D97-AF65-F5344CB8AC3E}">
        <p14:creationId xmlns:p14="http://schemas.microsoft.com/office/powerpoint/2010/main" val="1806860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ostokąt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0A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0762C8"/>
              </a:solidFill>
            </a:endParaRPr>
          </a:p>
        </p:txBody>
      </p:sp>
      <p:pic>
        <p:nvPicPr>
          <p:cNvPr id="18" name="Obraz 17" descr="PCz_logo_sygnet_negaty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881" y="2187809"/>
            <a:ext cx="3094530" cy="2358066"/>
          </a:xfrm>
          <a:prstGeom prst="rect">
            <a:avLst/>
          </a:prstGeom>
        </p:spPr>
      </p:pic>
      <p:pic>
        <p:nvPicPr>
          <p:cNvPr id="19" name="Obraz 18" descr="PCz_logo_pol_poziom_negatyw.png"/>
          <p:cNvPicPr>
            <a:picLocks noChangeAspect="1"/>
          </p:cNvPicPr>
          <p:nvPr/>
        </p:nvPicPr>
        <p:blipFill>
          <a:blip r:embed="rId3" cstate="print"/>
          <a:srcRect t="65534" r="5765"/>
          <a:stretch>
            <a:fillRect/>
          </a:stretch>
        </p:blipFill>
        <p:spPr>
          <a:xfrm>
            <a:off x="2750425" y="2997658"/>
            <a:ext cx="3392703" cy="1130203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08" y="2522789"/>
            <a:ext cx="6385713" cy="168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59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469</TotalTime>
  <Words>121</Words>
  <Application>Microsoft Office PowerPoint</Application>
  <PresentationFormat>Panoramiczny</PresentationFormat>
  <Paragraphs>18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Office Theme</vt:lpstr>
      <vt:lpstr>Temat pracy dyplomowej.</vt:lpstr>
      <vt:lpstr>Cel pracy</vt:lpstr>
      <vt:lpstr>Zakres pracy</vt:lpstr>
      <vt:lpstr>Przykładowy podtytuł</vt:lpstr>
      <vt:lpstr>Schemat</vt:lpstr>
      <vt:lpstr>Wnioski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AstenGroup7</dc:creator>
  <cp:lastModifiedBy>jurand</cp:lastModifiedBy>
  <cp:revision>32</cp:revision>
  <dcterms:created xsi:type="dcterms:W3CDTF">2021-06-22T13:04:00Z</dcterms:created>
  <dcterms:modified xsi:type="dcterms:W3CDTF">2024-09-28T07:43:55Z</dcterms:modified>
</cp:coreProperties>
</file>